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31" r:id="rId2"/>
    <p:sldId id="432" r:id="rId3"/>
    <p:sldId id="433" r:id="rId4"/>
    <p:sldId id="434" r:id="rId5"/>
    <p:sldId id="435" r:id="rId6"/>
    <p:sldId id="436" r:id="rId7"/>
    <p:sldId id="437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3487" y="2537943"/>
            <a:ext cx="8448541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228. HONG HONPA IN HONG KUN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I Hear the </a:t>
            </a:r>
            <a:r>
              <a:rPr lang="en-US" sz="1500" dirty="0" err="1"/>
              <a:t>Saviour</a:t>
            </a:r>
            <a:r>
              <a:rPr lang="en-US" sz="1500" dirty="0"/>
              <a:t> Say</a:t>
            </a:r>
          </a:p>
          <a:p>
            <a:r>
              <a:rPr lang="en-US" sz="1500" dirty="0"/>
              <a:t>Isai. 12:2</a:t>
            </a:r>
          </a:p>
          <a:p>
            <a:r>
              <a:rPr lang="en-US" sz="1500" dirty="0" err="1"/>
              <a:t>Elvina</a:t>
            </a:r>
            <a:r>
              <a:rPr lang="en-US" sz="1500" dirty="0"/>
              <a:t> Mabel Hall, 1820-1889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Eb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993968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thahatna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Thanemte’n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ding”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697598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ta, Amah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529203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damsakzo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nemsak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70588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Tuuno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908170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kahto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tan,” ci-in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692209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tokhom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Amah,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914055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205</Words>
  <Application>Microsoft Office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228. HONG HONPA IN HONG KUN</vt:lpstr>
      <vt:lpstr>1</vt:lpstr>
      <vt:lpstr>Sakkik </vt:lpstr>
      <vt:lpstr>2</vt:lpstr>
      <vt:lpstr>3</vt:lpstr>
      <vt:lpstr>4</vt:lpstr>
      <vt:lpstr>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2018-12-14T14:27:47Z</dcterms:modified>
</cp:coreProperties>
</file>